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1" r:id="rId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34" autoAdjust="0"/>
    <p:restoredTop sz="94660"/>
  </p:normalViewPr>
  <p:slideViewPr>
    <p:cSldViewPr>
      <p:cViewPr varScale="1">
        <p:scale>
          <a:sx n="73" d="100"/>
          <a:sy n="73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Марина\Desktop\смс\IMG_18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52600"/>
            <a:ext cx="2276475" cy="1706563"/>
          </a:xfrm>
          <a:prstGeom prst="rect">
            <a:avLst/>
          </a:prstGeom>
          <a:noFill/>
        </p:spPr>
      </p:pic>
      <p:pic>
        <p:nvPicPr>
          <p:cNvPr id="7" name="Picture 7" descr="БАЛЫКХАНОВ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0"/>
            <a:ext cx="1752600" cy="170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15мая 2013г.  наш отряд « Содружество»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учащихся 7А класса МАОУ « СОШ № 1» г.Нурлат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активно принимал участие в Республиканской акции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Универсиада».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/>
          </a:p>
        </p:txBody>
      </p:sp>
      <p:pic>
        <p:nvPicPr>
          <p:cNvPr id="1027" name="Picture 3" descr="C:\Users\Марина\Desktop\смс\IMG_18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429000"/>
            <a:ext cx="2276475" cy="1706563"/>
          </a:xfrm>
          <a:prstGeom prst="rect">
            <a:avLst/>
          </a:prstGeom>
          <a:noFill/>
        </p:spPr>
      </p:pic>
      <p:pic>
        <p:nvPicPr>
          <p:cNvPr id="1030" name="Picture 6" descr="C:\Users\Марина\Desktop\смс\IMG_18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505200"/>
            <a:ext cx="2276475" cy="1706563"/>
          </a:xfrm>
          <a:prstGeom prst="rect">
            <a:avLst/>
          </a:prstGeom>
          <a:noFill/>
        </p:spPr>
      </p:pic>
      <p:pic>
        <p:nvPicPr>
          <p:cNvPr id="1031" name="Picture 7" descr="C:\Users\Марина\Desktop\смс\IMG_186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1752600"/>
            <a:ext cx="2276475" cy="1706563"/>
          </a:xfrm>
          <a:prstGeom prst="rect">
            <a:avLst/>
          </a:prstGeom>
          <a:noFill/>
        </p:spPr>
      </p:pic>
      <p:pic>
        <p:nvPicPr>
          <p:cNvPr id="1032" name="Picture 8" descr="C:\Users\Марина\Desktop\смс\IMG_186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2800" y="4953000"/>
            <a:ext cx="2276475" cy="1706563"/>
          </a:xfrm>
          <a:prstGeom prst="rect">
            <a:avLst/>
          </a:prstGeom>
          <a:noFill/>
        </p:spPr>
      </p:pic>
      <p:pic>
        <p:nvPicPr>
          <p:cNvPr id="1033" name="Picture 9" descr="C:\Users\Марина\Desktop\смс\IMG_186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2800" y="1752600"/>
            <a:ext cx="2276475" cy="1706563"/>
          </a:xfrm>
          <a:prstGeom prst="rect">
            <a:avLst/>
          </a:prstGeom>
          <a:noFill/>
        </p:spPr>
      </p:pic>
      <p:pic>
        <p:nvPicPr>
          <p:cNvPr id="1034" name="Picture 10" descr="C:\Users\Марина\Desktop\смс\IMG_186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91200" y="3352800"/>
            <a:ext cx="2276475" cy="1706563"/>
          </a:xfrm>
          <a:prstGeom prst="rect">
            <a:avLst/>
          </a:prstGeom>
          <a:noFill/>
        </p:spPr>
      </p:pic>
      <p:pic>
        <p:nvPicPr>
          <p:cNvPr id="1035" name="Picture 11" descr="C:\Users\Марина\Desktop\смс\IMG_187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1200" y="4953000"/>
            <a:ext cx="2276475" cy="1706563"/>
          </a:xfrm>
          <a:prstGeom prst="rect">
            <a:avLst/>
          </a:prstGeom>
          <a:noFill/>
        </p:spPr>
      </p:pic>
      <p:pic>
        <p:nvPicPr>
          <p:cNvPr id="1036" name="Picture 12" descr="C:\Users\Марина\Desktop\смс\IMG_187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14400" y="4953000"/>
            <a:ext cx="2276475" cy="1706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Марина\Desktop\смс\IMG_18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295400"/>
            <a:ext cx="1930400" cy="14478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52400"/>
            <a:ext cx="8458200" cy="64008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Одна из главных задач нашей акции – увеличить количество людей, принявших решение в пользу отказа от вредных привычек с помощью контактного метода силами участников проекта.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Результат: были роздано 60 буклетов,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подписаны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35 однодневных контрактов!!!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C:\Users\Марина\Desktop\смс\IMG_18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95400"/>
            <a:ext cx="1869886" cy="1447800"/>
          </a:xfrm>
          <a:prstGeom prst="rect">
            <a:avLst/>
          </a:prstGeom>
          <a:noFill/>
        </p:spPr>
      </p:pic>
      <p:pic>
        <p:nvPicPr>
          <p:cNvPr id="7" name="Picture 14" descr="C:\Users\Марина\Desktop\смс\IMG_18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1295400"/>
            <a:ext cx="1931297" cy="1447800"/>
          </a:xfrm>
          <a:prstGeom prst="rect">
            <a:avLst/>
          </a:prstGeom>
          <a:noFill/>
        </p:spPr>
      </p:pic>
      <p:pic>
        <p:nvPicPr>
          <p:cNvPr id="8" name="Picture 3" descr="C:\Users\Марина\Desktop\смс\IMG_18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600200"/>
            <a:ext cx="1905000" cy="1371600"/>
          </a:xfrm>
          <a:prstGeom prst="rect">
            <a:avLst/>
          </a:prstGeom>
          <a:noFill/>
        </p:spPr>
      </p:pic>
      <p:pic>
        <p:nvPicPr>
          <p:cNvPr id="9" name="Picture 6" descr="C:\Users\Марина\Desktop\смс\IMG_187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2743200"/>
            <a:ext cx="1828800" cy="1371600"/>
          </a:xfrm>
          <a:prstGeom prst="rect">
            <a:avLst/>
          </a:prstGeom>
          <a:noFill/>
        </p:spPr>
      </p:pic>
      <p:pic>
        <p:nvPicPr>
          <p:cNvPr id="11" name="Picture 4" descr="C:\Users\Марина\Desktop\смс\IMG_18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5200" y="2743200"/>
            <a:ext cx="1981200" cy="1382899"/>
          </a:xfrm>
          <a:prstGeom prst="rect">
            <a:avLst/>
          </a:prstGeom>
          <a:noFill/>
        </p:spPr>
      </p:pic>
      <p:pic>
        <p:nvPicPr>
          <p:cNvPr id="12" name="Picture 11" descr="C:\Users\Марина\Desktop\смс\IMG_188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74114" y="1295400"/>
            <a:ext cx="1641286" cy="1447800"/>
          </a:xfrm>
          <a:prstGeom prst="rect">
            <a:avLst/>
          </a:prstGeom>
          <a:noFill/>
        </p:spPr>
      </p:pic>
      <p:pic>
        <p:nvPicPr>
          <p:cNvPr id="13" name="Picture 12" descr="C:\Users\Марина\Desktop\смс\IMG_188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9000" y="2743200"/>
            <a:ext cx="1676400" cy="1428086"/>
          </a:xfrm>
          <a:prstGeom prst="rect">
            <a:avLst/>
          </a:prstGeom>
          <a:noFill/>
        </p:spPr>
      </p:pic>
      <p:pic>
        <p:nvPicPr>
          <p:cNvPr id="14" name="Picture 9" descr="C:\Users\Марина\Desktop\смс\IMG_188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6400" y="2743200"/>
            <a:ext cx="1869886" cy="1401763"/>
          </a:xfrm>
          <a:prstGeom prst="rect">
            <a:avLst/>
          </a:prstGeom>
          <a:noFill/>
        </p:spPr>
      </p:pic>
      <p:pic>
        <p:nvPicPr>
          <p:cNvPr id="15" name="Picture 10" descr="C:\Users\Марина\Desktop\смс\IMG_188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81800" y="4038600"/>
            <a:ext cx="2149381" cy="1706563"/>
          </a:xfrm>
          <a:prstGeom prst="rect">
            <a:avLst/>
          </a:prstGeom>
          <a:noFill/>
        </p:spPr>
      </p:pic>
      <p:pic>
        <p:nvPicPr>
          <p:cNvPr id="16" name="Picture 8" descr="C:\Users\Марина\Desktop\смс\IMG_188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0600" y="4038600"/>
            <a:ext cx="2031953" cy="1751857"/>
          </a:xfrm>
          <a:prstGeom prst="rect">
            <a:avLst/>
          </a:prstGeom>
          <a:noFill/>
        </p:spPr>
      </p:pic>
      <p:pic>
        <p:nvPicPr>
          <p:cNvPr id="17" name="Picture 7" descr="C:\Users\Марина\Desktop\смс\IMG_1879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4600" y="4038600"/>
            <a:ext cx="2276475" cy="1706563"/>
          </a:xfrm>
          <a:prstGeom prst="rect">
            <a:avLst/>
          </a:prstGeom>
          <a:noFill/>
        </p:spPr>
      </p:pic>
      <p:pic>
        <p:nvPicPr>
          <p:cNvPr id="19" name="Picture 13" descr="C:\Users\Марина\Desktop\смс\IMG_1885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2895600"/>
            <a:ext cx="1752600" cy="1542439"/>
          </a:xfrm>
          <a:prstGeom prst="rect">
            <a:avLst/>
          </a:prstGeom>
          <a:noFill/>
        </p:spPr>
      </p:pic>
      <p:pic>
        <p:nvPicPr>
          <p:cNvPr id="18" name="Picture 16" descr="C:\Users\Марина\Desktop\смс\IMG_1894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8600" y="4038600"/>
            <a:ext cx="2276475" cy="1706563"/>
          </a:xfrm>
          <a:prstGeom prst="rect">
            <a:avLst/>
          </a:prstGeom>
          <a:noFill/>
        </p:spPr>
      </p:pic>
      <p:pic>
        <p:nvPicPr>
          <p:cNvPr id="3075" name="Picture 3" descr="C:\Users\Марина\Desktop\буклет.bmp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24600" y="5562600"/>
            <a:ext cx="1524880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107</TotalTime>
  <Words>67</Words>
  <Application>Microsoft Office PowerPoint</Application>
  <PresentationFormat>Экран 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Литейная</vt:lpstr>
      <vt:lpstr> 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Марина</cp:lastModifiedBy>
  <cp:revision>16</cp:revision>
  <dcterms:created xsi:type="dcterms:W3CDTF">2013-04-25T12:21:19Z</dcterms:created>
  <dcterms:modified xsi:type="dcterms:W3CDTF">2013-05-30T19:55:06Z</dcterms:modified>
</cp:coreProperties>
</file>